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CA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B7B01-DDF8-48F3-A01A-CD52C04EB2A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1E7B-7A56-4F6E-B620-DB7BBCF9F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180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B7B01-DDF8-48F3-A01A-CD52C04EB2A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1E7B-7A56-4F6E-B620-DB7BBCF9F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937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B7B01-DDF8-48F3-A01A-CD52C04EB2A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1E7B-7A56-4F6E-B620-DB7BBCF9F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689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B7B01-DDF8-48F3-A01A-CD52C04EB2A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1E7B-7A56-4F6E-B620-DB7BBCF9F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739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B7B01-DDF8-48F3-A01A-CD52C04EB2A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1E7B-7A56-4F6E-B620-DB7BBCF9F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247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B7B01-DDF8-48F3-A01A-CD52C04EB2A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1E7B-7A56-4F6E-B620-DB7BBCF9F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66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B7B01-DDF8-48F3-A01A-CD52C04EB2A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1E7B-7A56-4F6E-B620-DB7BBCF9F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993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B7B01-DDF8-48F3-A01A-CD52C04EB2A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1E7B-7A56-4F6E-B620-DB7BBCF9F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751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B7B01-DDF8-48F3-A01A-CD52C04EB2A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1E7B-7A56-4F6E-B620-DB7BBCF9F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56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B7B01-DDF8-48F3-A01A-CD52C04EB2A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1E7B-7A56-4F6E-B620-DB7BBCF9F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65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B7B01-DDF8-48F3-A01A-CD52C04EB2A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1E7B-7A56-4F6E-B620-DB7BBCF9F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527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B7B01-DDF8-48F3-A01A-CD52C04EB2A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61E7B-7A56-4F6E-B620-DB7BBCF9F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942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65529" y="171960"/>
            <a:ext cx="93611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Приглашаем школьников </a:t>
            </a: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участие в олимпиадах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4971" y="191504"/>
            <a:ext cx="1325059" cy="16501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3" t="22488" r="5364" b="31343"/>
          <a:stretch/>
        </p:blipFill>
        <p:spPr>
          <a:xfrm>
            <a:off x="177421" y="25162"/>
            <a:ext cx="3098042" cy="17963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69995" y="1536414"/>
            <a:ext cx="7710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ОЛИМПИАДА ШКОЛЬНИКОВ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ОБУЧАЮЩИХСЯ 4-11 классов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МР БУРАЕВСКИЙ РАЙОН РБ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44" r="-1"/>
          <a:stretch/>
        </p:blipFill>
        <p:spPr>
          <a:xfrm flipH="1">
            <a:off x="9842592" y="1984865"/>
            <a:ext cx="2224587" cy="40210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9" t="17889" r="5461" b="3471"/>
          <a:stretch/>
        </p:blipFill>
        <p:spPr>
          <a:xfrm>
            <a:off x="134943" y="2151207"/>
            <a:ext cx="1856096" cy="204716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96120" y="2748808"/>
            <a:ext cx="1007105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УЧЕБНЫХ ПРЕДМЕТА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ЭТАПА: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(23.09. - 24.10.2025)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(НОЯБРЬ - ДЕКАБРЬ)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(ЯНВАРЬ - ФЕВРАЛЬ)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(МАРТ - АПРЕЛЬ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ПРЕМИЯ ГЛАВЫ МР БУРАЕВСКИЙ РАЙОН РБ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призёрам регионального этапа по 2 предметам в размере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тысяч рублей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призёрам регионального этапа по 3 и более предметам в размере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тысяч рублей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СТИПЕНДИЯ ГЛАВЫ МР БУРАЕВСКИЙ РАЙОН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ЛЬГОТНОЕ ПОСТУПЛЕНИЕ В ВУЗ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ПРЕМИЯ ГЛАВЫ РБ (ПОБЕДИТЕЛЮ ЗАКЛЮЧИТЕЛЬНОГО ЭТАПА 300 000 РУБЛЕЙ, ПРИЗЕРУ 150 000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РУБЛЕЙ)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4" t="17712" r="18292" b="5274"/>
          <a:stretch/>
        </p:blipFill>
        <p:spPr>
          <a:xfrm>
            <a:off x="172303" y="4528049"/>
            <a:ext cx="1709518" cy="215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247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69329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59</Words>
  <Application>Microsoft Office PowerPoint</Application>
  <PresentationFormat>Широкоэкранный</PresentationFormat>
  <Paragraphs>16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9</cp:revision>
  <dcterms:created xsi:type="dcterms:W3CDTF">2025-10-03T06:27:46Z</dcterms:created>
  <dcterms:modified xsi:type="dcterms:W3CDTF">2025-10-06T05:45:27Z</dcterms:modified>
</cp:coreProperties>
</file>